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84"/>
    <p:restoredTop sz="94599"/>
  </p:normalViewPr>
  <p:slideViewPr>
    <p:cSldViewPr snapToGrid="0">
      <p:cViewPr varScale="1">
        <p:scale>
          <a:sx n="72" d="100"/>
          <a:sy n="72" d="100"/>
        </p:scale>
        <p:origin x="3952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January 24-28,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3507054280"/>
              </p:ext>
            </p:extLst>
          </p:nvPr>
        </p:nvGraphicFramePr>
        <p:xfrm>
          <a:off x="266700" y="1353538"/>
          <a:ext cx="3458675" cy="188680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STAR test week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394102961"/>
              </p:ext>
            </p:extLst>
          </p:nvPr>
        </p:nvGraphicFramePr>
        <p:xfrm>
          <a:off x="255031" y="3401393"/>
          <a:ext cx="3458675" cy="24447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(pod, nod, mom, hot, lot, got)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5.3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Final sound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Primer sight words test #1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19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1818408567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849843910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4" name="Picture 10" descr="Cute Snowman Wearing A Star Hat, Snowman Clipart, Hat, Long Nose PNG  Transparent Clipart Image and PSD File for Free Download">
            <a:extLst>
              <a:ext uri="{FF2B5EF4-FFF2-40B4-BE49-F238E27FC236}">
                <a16:creationId xmlns:a16="http://schemas.microsoft.com/office/drawing/2014/main" id="{4081C6FE-A17B-3F4A-9F30-566EF2C1A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972" y="4540626"/>
            <a:ext cx="1465606" cy="134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5  Week 3:   I Can Do It!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659820495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Short and Long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Ee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et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241132705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does it mean to try hard?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20142039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Help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They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Too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yes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88001508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Practice, Proud, Success 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allow, energized and inspire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</a:t>
                      </a:r>
                      <a:r>
                        <a:rPr lang="en" b="1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Ish</a:t>
                      </a: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a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nd</a:t>
                      </a: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Let’s Make Music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102645760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Pod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Nod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Mom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Hot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Lot 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Got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Perseverance 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3586</TotalTime>
  <Words>312</Words>
  <Application>Microsoft Macintosh PowerPoint</Application>
  <PresentationFormat>Custom</PresentationFormat>
  <Paragraphs>88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</vt:lpstr>
      <vt:lpstr>Roboto Mono</vt:lpstr>
      <vt:lpstr>Wingdings</vt:lpstr>
      <vt:lpstr>Arial</vt:lpstr>
      <vt:lpstr>Impact</vt:lpstr>
      <vt:lpstr>Oswald</vt:lpstr>
      <vt:lpstr>Simple Light</vt:lpstr>
      <vt:lpstr>We are SUPERheroes! Students Using their Powers to Engage in Reading!</vt:lpstr>
      <vt:lpstr>Module 5  Week 3:   I Can Do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867</cp:revision>
  <cp:lastPrinted>2021-12-15T21:02:40Z</cp:lastPrinted>
  <dcterms:modified xsi:type="dcterms:W3CDTF">2022-01-15T02:07:53Z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